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73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91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888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939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8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603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18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831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13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1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6EDE6-8D56-4D41-A7AF-45CAAF467386}" type="datetimeFigureOut">
              <a:rPr lang="en-US" smtClean="0"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78D46-CD5D-47CB-B32B-198AC7CCA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118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8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Trixie </a:t>
            </a:r>
            <a:r>
              <a:rPr lang="en-US" dirty="0" err="1" smtClean="0"/>
              <a:t>Dagatan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Eloisa </a:t>
            </a:r>
            <a:r>
              <a:rPr lang="en-US" dirty="0" err="1" smtClean="0"/>
              <a:t>Torregosa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766" y="1600200"/>
            <a:ext cx="6780468" cy="4525963"/>
          </a:xfrm>
        </p:spPr>
      </p:pic>
    </p:spTree>
    <p:extLst>
      <p:ext uri="{BB962C8B-B14F-4D97-AF65-F5344CB8AC3E}">
        <p14:creationId xmlns:p14="http://schemas.microsoft.com/office/powerpoint/2010/main" val="238515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724400"/>
            <a:ext cx="5486400" cy="566738"/>
          </a:xfrm>
        </p:spPr>
        <p:txBody>
          <a:bodyPr>
            <a:noAutofit/>
          </a:bodyPr>
          <a:lstStyle/>
          <a:p>
            <a:r>
              <a:rPr lang="en-US" sz="36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What am I?</a:t>
            </a:r>
            <a:endParaRPr lang="en-US" sz="3600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74" b="26374"/>
          <a:stretch>
            <a:fillRect/>
          </a:stretch>
        </p:blipFill>
        <p:spPr>
          <a:xfrm>
            <a:off x="1905000" y="457200"/>
            <a:ext cx="5562600" cy="417195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	</a:t>
            </a:r>
            <a:r>
              <a:rPr lang="en-US" sz="80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haroni" pitchFamily="2" charset="-79"/>
                <a:cs typeface="Aharoni" pitchFamily="2" charset="-79"/>
              </a:rPr>
              <a:t>A teacher!!!</a:t>
            </a:r>
            <a:endParaRPr lang="en-US" sz="8000" dirty="0">
              <a:solidFill>
                <a:schemeClr val="accent4">
                  <a:lumMod val="60000"/>
                  <a:lumOff val="4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522282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latin typeface="Adobe Garamond Pro Bold" pitchFamily="18" charset="0"/>
              </a:rPr>
              <a:t>What I can do with multimedia!</a:t>
            </a:r>
            <a:endParaRPr lang="en-US" dirty="0">
              <a:solidFill>
                <a:srgbClr val="7030A0"/>
              </a:solidFill>
              <a:latin typeface="Adobe Garamond Pro Bol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Change font, font color, font size</a:t>
            </a:r>
          </a:p>
          <a:p>
            <a:r>
              <a:rPr lang="en-US" dirty="0" smtClean="0"/>
              <a:t>Play with colors</a:t>
            </a:r>
          </a:p>
          <a:p>
            <a:r>
              <a:rPr lang="en-US" dirty="0" smtClean="0"/>
              <a:t>Add effects and animations</a:t>
            </a:r>
          </a:p>
          <a:p>
            <a:r>
              <a:rPr lang="en-US" dirty="0" smtClean="0"/>
              <a:t>Make shapes</a:t>
            </a:r>
          </a:p>
          <a:p>
            <a:r>
              <a:rPr lang="en-US" dirty="0" smtClean="0"/>
              <a:t>Upload images and videos</a:t>
            </a:r>
          </a:p>
          <a:p>
            <a:r>
              <a:rPr lang="en-US" dirty="0" smtClean="0"/>
              <a:t>Insert new slides</a:t>
            </a:r>
          </a:p>
          <a:p>
            <a:r>
              <a:rPr lang="en-US" dirty="0" smtClean="0"/>
              <a:t>Make graphs</a:t>
            </a:r>
          </a:p>
          <a:p>
            <a:r>
              <a:rPr lang="en-US" dirty="0" smtClean="0"/>
              <a:t>View slideshows</a:t>
            </a:r>
          </a:p>
          <a:p>
            <a:r>
              <a:rPr lang="en-US" dirty="0" smtClean="0"/>
              <a:t>Change layout designs</a:t>
            </a:r>
          </a:p>
          <a:p>
            <a:r>
              <a:rPr lang="en-US" dirty="0" smtClean="0"/>
              <a:t>Insert clip arts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Add textbox</a:t>
            </a:r>
          </a:p>
          <a:p>
            <a:r>
              <a:rPr lang="en-US" dirty="0" smtClean="0"/>
              <a:t>Upload music</a:t>
            </a:r>
          </a:p>
          <a:p>
            <a:r>
              <a:rPr lang="en-US" dirty="0" smtClean="0"/>
              <a:t>Add equations and symbols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46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Trixie Dagatan Eloisa Torregosa</vt:lpstr>
      <vt:lpstr>What am I?</vt:lpstr>
      <vt:lpstr>What I can do with multimedia!</vt:lpstr>
    </vt:vector>
  </TitlesOfParts>
  <Company>ateneo de davao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Student</dc:creator>
  <cp:lastModifiedBy>Student</cp:lastModifiedBy>
  <cp:revision>3</cp:revision>
  <dcterms:created xsi:type="dcterms:W3CDTF">2012-09-27T12:07:06Z</dcterms:created>
  <dcterms:modified xsi:type="dcterms:W3CDTF">2012-10-04T13:54:17Z</dcterms:modified>
</cp:coreProperties>
</file>